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20" Type="http://schemas.openxmlformats.org/officeDocument/2006/relationships/image" Target="../media/image235.png"/><Relationship Id="rId21" Type="http://schemas.openxmlformats.org/officeDocument/2006/relationships/image" Target="../media/image236.png"/><Relationship Id="rId22" Type="http://schemas.openxmlformats.org/officeDocument/2006/relationships/image" Target="../media/image237.png"/><Relationship Id="rId23" Type="http://schemas.openxmlformats.org/officeDocument/2006/relationships/image" Target="../media/image23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8" Type="http://schemas.openxmlformats.org/officeDocument/2006/relationships/image" Target="../media/image289.png"/><Relationship Id="rId19" Type="http://schemas.openxmlformats.org/officeDocument/2006/relationships/image" Target="../media/image290.png"/><Relationship Id="rId20" Type="http://schemas.openxmlformats.org/officeDocument/2006/relationships/image" Target="../media/image291.png"/><Relationship Id="rId21" Type="http://schemas.openxmlformats.org/officeDocument/2006/relationships/image" Target="../media/image292.png"/><Relationship Id="rId22" Type="http://schemas.openxmlformats.org/officeDocument/2006/relationships/image" Target="../media/image293.png"/><Relationship Id="rId23" Type="http://schemas.openxmlformats.org/officeDocument/2006/relationships/image" Target="../media/image294.png"/><Relationship Id="rId24" Type="http://schemas.openxmlformats.org/officeDocument/2006/relationships/image" Target="../media/image295.png"/><Relationship Id="rId25" Type="http://schemas.openxmlformats.org/officeDocument/2006/relationships/image" Target="../media/image296.png"/><Relationship Id="rId26" Type="http://schemas.openxmlformats.org/officeDocument/2006/relationships/image" Target="../media/image297.png"/><Relationship Id="rId27" Type="http://schemas.openxmlformats.org/officeDocument/2006/relationships/image" Target="../media/image29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49969" y="3264537"/>
            <a:ext cx="20154133" cy="42561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062" y="2950948"/>
            <a:ext cx="964725" cy="214286"/>
            <a:chOff x="5904062" y="2950948"/>
            <a:chExt cx="964725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062" y="2950948"/>
              <a:ext cx="964725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4352" y="2950425"/>
            <a:ext cx="1554548" cy="214286"/>
            <a:chOff x="10554352" y="2950425"/>
            <a:chExt cx="1554548" cy="2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4352" y="2950425"/>
              <a:ext cx="1554548" cy="2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3181" y="5049096"/>
            <a:ext cx="9181451" cy="214286"/>
            <a:chOff x="4293181" y="5049096"/>
            <a:chExt cx="9181451" cy="2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480000">
              <a:off x="4293181" y="5049096"/>
              <a:ext cx="9181451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125" y="7134237"/>
            <a:ext cx="1262779" cy="214286"/>
            <a:chOff x="5606125" y="7134237"/>
            <a:chExt cx="1262779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125" y="7134237"/>
              <a:ext cx="1262779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35929" y="7134386"/>
            <a:ext cx="1737454" cy="214286"/>
            <a:chOff x="10335929" y="7134386"/>
            <a:chExt cx="1737454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5929" y="7134386"/>
              <a:ext cx="1737454" cy="2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6" y="2539481"/>
            <a:ext cx="4408200" cy="13335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7951" y="6742091"/>
            <a:ext cx="4132962" cy="1282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8890" y="2445758"/>
            <a:ext cx="2769257" cy="141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5667" y="6639939"/>
            <a:ext cx="2634486" cy="1400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0957" y="2540700"/>
            <a:ext cx="3167448" cy="1332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56268" y="6742120"/>
            <a:ext cx="2810076" cy="12824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61198" y="2006686"/>
            <a:ext cx="4714029" cy="1013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1229" y="7468852"/>
            <a:ext cx="4714029" cy="10130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23399" y="1929034"/>
            <a:ext cx="4861771" cy="11216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29287" y="7451614"/>
            <a:ext cx="4861771" cy="11216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8229" y="4914298"/>
            <a:ext cx="4861771" cy="11216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062" y="2950948"/>
            <a:ext cx="964725" cy="214286"/>
            <a:chOff x="5904062" y="2950948"/>
            <a:chExt cx="964725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062" y="2950948"/>
              <a:ext cx="964725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4352" y="2950425"/>
            <a:ext cx="1554548" cy="214286"/>
            <a:chOff x="10554352" y="2950425"/>
            <a:chExt cx="1554548" cy="2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4352" y="2950425"/>
              <a:ext cx="1554548" cy="2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3181" y="5049096"/>
            <a:ext cx="9181451" cy="214286"/>
            <a:chOff x="4293181" y="5049096"/>
            <a:chExt cx="9181451" cy="2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480000">
              <a:off x="4293181" y="5049096"/>
              <a:ext cx="9181451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125" y="7134237"/>
            <a:ext cx="1262779" cy="214286"/>
            <a:chOff x="5606125" y="7134237"/>
            <a:chExt cx="1262779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125" y="7134237"/>
              <a:ext cx="1262779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35929" y="7134386"/>
            <a:ext cx="1737454" cy="214286"/>
            <a:chOff x="10335929" y="7134386"/>
            <a:chExt cx="1737454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5929" y="7134386"/>
              <a:ext cx="1737454" cy="2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6" y="2539481"/>
            <a:ext cx="4408200" cy="13335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7951" y="6742091"/>
            <a:ext cx="4132962" cy="1282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8890" y="2445758"/>
            <a:ext cx="2769257" cy="141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5667" y="6639939"/>
            <a:ext cx="2634486" cy="1400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0957" y="2540700"/>
            <a:ext cx="3167448" cy="1332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56268" y="6742120"/>
            <a:ext cx="2810076" cy="12824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61198" y="2006686"/>
            <a:ext cx="4714029" cy="1013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1229" y="7468852"/>
            <a:ext cx="4714029" cy="10130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23399" y="1929034"/>
            <a:ext cx="4861771" cy="11216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29287" y="7451614"/>
            <a:ext cx="4861771" cy="11216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8229" y="4914298"/>
            <a:ext cx="4861771" cy="1121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3181" y="5049096"/>
            <a:ext cx="9181451" cy="214286"/>
            <a:chOff x="4293181" y="5049096"/>
            <a:chExt cx="9181451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9480000">
              <a:off x="4293181" y="5049096"/>
              <a:ext cx="9181451" cy="2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88890" y="2445758"/>
            <a:ext cx="2769257" cy="141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667" y="6639939"/>
            <a:ext cx="2634486" cy="1400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4668" y="5122757"/>
            <a:ext cx="4146600" cy="11216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4668" y="5964183"/>
            <a:ext cx="6771790" cy="1121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33239" y="6855926"/>
            <a:ext cx="7837314" cy="17145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1124" y="4655850"/>
            <a:ext cx="6944695" cy="214286"/>
            <a:chOff x="-1991124" y="4655850"/>
            <a:chExt cx="6944695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1991124" y="4655850"/>
              <a:ext cx="6944695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4999" y="5854826"/>
            <a:ext cx="6171429" cy="6143629"/>
            <a:chOff x="3284999" y="5854826"/>
            <a:chExt cx="6171429" cy="6143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99" y="5854826"/>
              <a:ext cx="6171429" cy="6143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156" y="5827027"/>
            <a:ext cx="6063158" cy="6171429"/>
            <a:chOff x="11013156" y="5827027"/>
            <a:chExt cx="606315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3156" y="5827027"/>
              <a:ext cx="6063158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648" y="319536"/>
            <a:ext cx="2769257" cy="141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542" y="7979668"/>
            <a:ext cx="2634486" cy="1400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3465" y="1555251"/>
            <a:ext cx="7837314" cy="17145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4417" y="2869807"/>
            <a:ext cx="12407171" cy="22816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062" y="2950948"/>
            <a:ext cx="964725" cy="214286"/>
            <a:chOff x="5904062" y="2950948"/>
            <a:chExt cx="964725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062" y="2950948"/>
              <a:ext cx="964725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4352" y="2950425"/>
            <a:ext cx="1554548" cy="214286"/>
            <a:chOff x="10554352" y="2950425"/>
            <a:chExt cx="1554548" cy="2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4352" y="2950425"/>
              <a:ext cx="1554548" cy="2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3181" y="5049096"/>
            <a:ext cx="9181451" cy="214286"/>
            <a:chOff x="4293181" y="5049096"/>
            <a:chExt cx="9181451" cy="2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480000">
              <a:off x="4293181" y="5049096"/>
              <a:ext cx="9181451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125" y="7134237"/>
            <a:ext cx="1262779" cy="214286"/>
            <a:chOff x="5606125" y="7134237"/>
            <a:chExt cx="1262779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125" y="7134237"/>
              <a:ext cx="1262779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35929" y="7134386"/>
            <a:ext cx="1737454" cy="214286"/>
            <a:chOff x="10335929" y="7134386"/>
            <a:chExt cx="1737454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5929" y="7134386"/>
              <a:ext cx="1737454" cy="2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6" y="2539481"/>
            <a:ext cx="4408200" cy="13335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7951" y="6742091"/>
            <a:ext cx="4132962" cy="1282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8890" y="2445758"/>
            <a:ext cx="2769257" cy="141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5667" y="6639939"/>
            <a:ext cx="2634486" cy="1400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0957" y="2540700"/>
            <a:ext cx="3167448" cy="1332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56268" y="6742120"/>
            <a:ext cx="2810076" cy="12824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61198" y="2006686"/>
            <a:ext cx="4714029" cy="1013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1229" y="7468852"/>
            <a:ext cx="4714029" cy="10130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23399" y="1929034"/>
            <a:ext cx="4861771" cy="11216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29287" y="7451614"/>
            <a:ext cx="4861771" cy="11216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46342" y="4843175"/>
            <a:ext cx="5793895" cy="11877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765" y="2195142"/>
            <a:ext cx="1554548" cy="214286"/>
            <a:chOff x="8876765" y="2195142"/>
            <a:chExt cx="1554548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6765" y="2195142"/>
              <a:ext cx="1554548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48035" y="3716540"/>
            <a:ext cx="1262779" cy="214286"/>
            <a:chOff x="7148035" y="3716540"/>
            <a:chExt cx="1262779" cy="2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8035" y="3716540"/>
              <a:ext cx="1262779" cy="2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1819" y="1784199"/>
            <a:ext cx="4408200" cy="13335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9861" y="3324395"/>
            <a:ext cx="4132962" cy="1282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1304" y="1690475"/>
            <a:ext cx="2769257" cy="141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7577" y="3222243"/>
            <a:ext cx="2634486" cy="1400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5812" y="1173752"/>
            <a:ext cx="4861771" cy="11216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1198" y="4033918"/>
            <a:ext cx="4861771" cy="11216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0332" y="6179374"/>
            <a:ext cx="9706571" cy="2859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26198" y="7910619"/>
            <a:ext cx="5138505" cy="17145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729" y="3940682"/>
            <a:ext cx="4132962" cy="1282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5608" y="3838530"/>
            <a:ext cx="2634486" cy="14007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1657" y="5082637"/>
            <a:ext cx="12286105" cy="1121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793" y="454591"/>
            <a:ext cx="14570476" cy="51743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09943" y="283234"/>
            <a:ext cx="3149705" cy="3135517"/>
            <a:chOff x="13709943" y="283234"/>
            <a:chExt cx="3149705" cy="31355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9943" y="283234"/>
              <a:ext cx="3149705" cy="3135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68193" y="2624368"/>
            <a:ext cx="3433205" cy="1187224"/>
            <a:chOff x="13568193" y="2624368"/>
            <a:chExt cx="3433205" cy="11872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8193" y="2624368"/>
              <a:ext cx="3433205" cy="1187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7416" y="5504668"/>
            <a:ext cx="8981729" cy="5462913"/>
            <a:chOff x="1407416" y="5504668"/>
            <a:chExt cx="8981729" cy="5462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7416" y="5504668"/>
              <a:ext cx="8981729" cy="5462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07464" y="7618364"/>
            <a:ext cx="3678251" cy="3727957"/>
            <a:chOff x="14607464" y="7618364"/>
            <a:chExt cx="3678251" cy="3727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7464" y="7618364"/>
              <a:ext cx="3678251" cy="3727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99255" y="7587476"/>
            <a:ext cx="3662554" cy="3727957"/>
            <a:chOff x="10699255" y="7587476"/>
            <a:chExt cx="3662554" cy="3727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255" y="7587476"/>
              <a:ext cx="3662554" cy="37279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464" y="4396702"/>
            <a:ext cx="4132962" cy="1282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350" y="336505"/>
            <a:ext cx="2634486" cy="1400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33364" y="6565257"/>
            <a:ext cx="4642524" cy="17145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45723" y="1409524"/>
            <a:ext cx="3678251" cy="3727957"/>
            <a:chOff x="9845723" y="1409524"/>
            <a:chExt cx="3678251" cy="37279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723" y="1409524"/>
              <a:ext cx="3678251" cy="37279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68791" y="1378636"/>
            <a:ext cx="3662554" cy="3727957"/>
            <a:chOff x="4968791" y="1378636"/>
            <a:chExt cx="3662554" cy="37279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791" y="1378636"/>
              <a:ext cx="3662554" cy="37279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2553" y="356417"/>
            <a:ext cx="4642524" cy="17145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68791" y="4194033"/>
            <a:ext cx="9095723" cy="1187224"/>
            <a:chOff x="4968791" y="4194033"/>
            <a:chExt cx="9095723" cy="11872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8791" y="4194033"/>
              <a:ext cx="9095723" cy="11872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107" y="4911197"/>
            <a:ext cx="8286906" cy="7234317"/>
            <a:chOff x="336107" y="4911197"/>
            <a:chExt cx="8286906" cy="72343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107" y="4911197"/>
              <a:ext cx="8286906" cy="7234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7429" y="8036888"/>
            <a:ext cx="1975912" cy="1461947"/>
            <a:chOff x="3317429" y="8036888"/>
            <a:chExt cx="1975912" cy="14619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7429" y="8036888"/>
              <a:ext cx="1975912" cy="14619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4302" y="7515706"/>
            <a:ext cx="1037095" cy="942814"/>
            <a:chOff x="1414302" y="7515706"/>
            <a:chExt cx="1037095" cy="9428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60000">
              <a:off x="1414302" y="7515706"/>
              <a:ext cx="1037095" cy="9428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90941" y="7565481"/>
            <a:ext cx="1037095" cy="942814"/>
            <a:chOff x="5890941" y="7565481"/>
            <a:chExt cx="1037095" cy="9428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880000">
              <a:off x="5890941" y="7565481"/>
              <a:ext cx="1037095" cy="9428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9881" y="5709314"/>
            <a:ext cx="5765608" cy="214286"/>
            <a:chOff x="1549881" y="5709314"/>
            <a:chExt cx="5765608" cy="2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8580000">
              <a:off x="1549881" y="5709314"/>
              <a:ext cx="5765608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8746" y="5761094"/>
            <a:ext cx="6082371" cy="214286"/>
            <a:chOff x="6178746" y="5761094"/>
            <a:chExt cx="6082371" cy="2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8640000">
              <a:off x="6178746" y="5761094"/>
              <a:ext cx="6082371" cy="2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64578" y="4778140"/>
            <a:ext cx="4464486" cy="10872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2520000">
            <a:off x="-196760" y="7959844"/>
            <a:ext cx="3260381" cy="7121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920000">
            <a:off x="5090783" y="8268686"/>
            <a:ext cx="3260381" cy="7121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2471" y="9414463"/>
            <a:ext cx="3260381" cy="7121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63085" y="6433233"/>
            <a:ext cx="8740924" cy="2859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1039" y="5050193"/>
            <a:ext cx="3678251" cy="3727957"/>
            <a:chOff x="9441039" y="5050193"/>
            <a:chExt cx="3678251" cy="37279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1039" y="5050193"/>
              <a:ext cx="3678251" cy="37279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4108" y="5019305"/>
            <a:ext cx="3662554" cy="3727957"/>
            <a:chOff x="4564108" y="5019305"/>
            <a:chExt cx="3662554" cy="37279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4108" y="5019305"/>
              <a:ext cx="3662554" cy="37279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4108" y="7834702"/>
            <a:ext cx="9095723" cy="1187224"/>
            <a:chOff x="4564108" y="7834702"/>
            <a:chExt cx="9095723" cy="11872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4108" y="7834702"/>
              <a:ext cx="9095723" cy="11872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34361" y="7336873"/>
            <a:ext cx="2712745" cy="214286"/>
            <a:chOff x="6234361" y="7336873"/>
            <a:chExt cx="2712745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300000">
              <a:off x="6234361" y="7336873"/>
              <a:ext cx="2712745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27792" y="7529923"/>
            <a:ext cx="2792293" cy="214286"/>
            <a:chOff x="8827792" y="7529923"/>
            <a:chExt cx="2792293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580000">
              <a:off x="8827792" y="7529923"/>
              <a:ext cx="2792293" cy="2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93943" y="2237477"/>
            <a:ext cx="8740924" cy="28591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363511" y="285062"/>
            <a:ext cx="21818724" cy="25339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95096" y="8611367"/>
            <a:ext cx="9862352" cy="11216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44759" y="3264537"/>
            <a:ext cx="22533229" cy="42561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793" y="454591"/>
            <a:ext cx="14570476" cy="51743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09943" y="283234"/>
            <a:ext cx="3149705" cy="3135517"/>
            <a:chOff x="13709943" y="283234"/>
            <a:chExt cx="3149705" cy="31355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9943" y="283234"/>
              <a:ext cx="3149705" cy="3135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68193" y="2624368"/>
            <a:ext cx="3433205" cy="1187224"/>
            <a:chOff x="13568193" y="2624368"/>
            <a:chExt cx="3433205" cy="11872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8193" y="2624368"/>
              <a:ext cx="3433205" cy="1187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69293" y="5718750"/>
            <a:ext cx="3678251" cy="3727957"/>
            <a:chOff x="5269293" y="5718750"/>
            <a:chExt cx="3678251" cy="3727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9293" y="5718750"/>
              <a:ext cx="3678251" cy="3727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1084" y="5687862"/>
            <a:ext cx="3662554" cy="3727957"/>
            <a:chOff x="1361084" y="5687862"/>
            <a:chExt cx="3662554" cy="3727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084" y="5687862"/>
              <a:ext cx="3662554" cy="3727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029" y="8506587"/>
            <a:ext cx="9095723" cy="1187224"/>
            <a:chOff x="621029" y="8506587"/>
            <a:chExt cx="9095723" cy="11872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029" y="8506587"/>
              <a:ext cx="9095723" cy="11872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464" y="4396702"/>
            <a:ext cx="4132962" cy="1282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350" y="336505"/>
            <a:ext cx="2634486" cy="1400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89003" y="6844447"/>
            <a:ext cx="4912381" cy="1121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2407" y="5390793"/>
            <a:ext cx="8728506" cy="4401661"/>
            <a:chOff x="4952407" y="5390793"/>
            <a:chExt cx="8728506" cy="44016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407" y="5390793"/>
              <a:ext cx="8728506" cy="44016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98309" y="840202"/>
            <a:ext cx="4132962" cy="1282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7394" y="738050"/>
            <a:ext cx="2634486" cy="1400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3318" y="2323031"/>
            <a:ext cx="7632676" cy="22816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4769" y="4648946"/>
            <a:ext cx="9316667" cy="8527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2564" y="5917253"/>
            <a:ext cx="2053333" cy="105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4428" y="8685892"/>
            <a:ext cx="3225248" cy="10154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5647" y="5142857"/>
            <a:ext cx="4741462" cy="4310420"/>
            <a:chOff x="13345647" y="5142857"/>
            <a:chExt cx="4741462" cy="4310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5647" y="5142857"/>
              <a:ext cx="4741462" cy="4310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7951" y="4626412"/>
            <a:ext cx="11936276" cy="4609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7400" y="0"/>
            <a:ext cx="8728506" cy="4401661"/>
            <a:chOff x="857400" y="0"/>
            <a:chExt cx="8728506" cy="44016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400" y="0"/>
              <a:ext cx="8728506" cy="44016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7558" y="526460"/>
            <a:ext cx="2053333" cy="105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22" y="3295099"/>
            <a:ext cx="3225248" cy="10154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9543" y="4104086"/>
            <a:ext cx="9316667" cy="8527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729" y="3940682"/>
            <a:ext cx="4132962" cy="1282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5608" y="3838530"/>
            <a:ext cx="2634486" cy="14007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2039" y="5190957"/>
            <a:ext cx="12497276" cy="2783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765" y="3013675"/>
            <a:ext cx="1554548" cy="214286"/>
            <a:chOff x="8876765" y="3013675"/>
            <a:chExt cx="1554548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6765" y="3013675"/>
              <a:ext cx="1554548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28119" y="5937530"/>
            <a:ext cx="1262779" cy="214286"/>
            <a:chOff x="7328119" y="5937530"/>
            <a:chExt cx="1262779" cy="2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8119" y="5937530"/>
              <a:ext cx="1262779" cy="2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1819" y="2602732"/>
            <a:ext cx="4408200" cy="13335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9945" y="5545385"/>
            <a:ext cx="4132962" cy="1282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1304" y="2509008"/>
            <a:ext cx="2769257" cy="141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87661" y="5443232"/>
            <a:ext cx="2634486" cy="1400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5812" y="1208791"/>
            <a:ext cx="4861771" cy="16230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6725" y="6441426"/>
            <a:ext cx="4861771" cy="16230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062" y="2950948"/>
            <a:ext cx="964725" cy="214286"/>
            <a:chOff x="5904062" y="2950948"/>
            <a:chExt cx="964725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062" y="2950948"/>
              <a:ext cx="964725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4352" y="2950425"/>
            <a:ext cx="1554548" cy="214286"/>
            <a:chOff x="10554352" y="2950425"/>
            <a:chExt cx="1554548" cy="2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4352" y="2950425"/>
              <a:ext cx="1554548" cy="2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3181" y="5049096"/>
            <a:ext cx="9181451" cy="214286"/>
            <a:chOff x="4293181" y="5049096"/>
            <a:chExt cx="9181451" cy="2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480000">
              <a:off x="4293181" y="5049096"/>
              <a:ext cx="9181451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125" y="7134237"/>
            <a:ext cx="1262779" cy="214286"/>
            <a:chOff x="5606125" y="7134237"/>
            <a:chExt cx="1262779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125" y="7134237"/>
              <a:ext cx="1262779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35929" y="7134386"/>
            <a:ext cx="1737454" cy="214286"/>
            <a:chOff x="10335929" y="7134386"/>
            <a:chExt cx="1737454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5929" y="7134386"/>
              <a:ext cx="1737454" cy="2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6" y="2539481"/>
            <a:ext cx="4408200" cy="13335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7951" y="6742091"/>
            <a:ext cx="4132962" cy="1282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8890" y="2445758"/>
            <a:ext cx="2769257" cy="141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5667" y="6639939"/>
            <a:ext cx="2634486" cy="1400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0957" y="2540700"/>
            <a:ext cx="3167448" cy="1332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56268" y="6742120"/>
            <a:ext cx="2810076" cy="12824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61198" y="2006686"/>
            <a:ext cx="4714029" cy="1013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1229" y="7468852"/>
            <a:ext cx="4714029" cy="10130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46342" y="4843175"/>
            <a:ext cx="5793895" cy="11877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81733" y="1859277"/>
            <a:ext cx="5793895" cy="1187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21012" y="7380490"/>
            <a:ext cx="5793895" cy="11877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80280" y="2950425"/>
            <a:ext cx="1554548" cy="214286"/>
            <a:chOff x="13080280" y="2950425"/>
            <a:chExt cx="1554548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0280" y="2950425"/>
              <a:ext cx="1554548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9317" y="5049645"/>
            <a:ext cx="9181036" cy="214286"/>
            <a:chOff x="6819317" y="5049645"/>
            <a:chExt cx="9181036" cy="2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9480000">
              <a:off x="6819317" y="5049645"/>
              <a:ext cx="9181036" cy="2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053" y="7134237"/>
            <a:ext cx="1262779" cy="214286"/>
            <a:chOff x="8132053" y="7134237"/>
            <a:chExt cx="1262779" cy="2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053" y="7134237"/>
              <a:ext cx="1262779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1857" y="7134386"/>
            <a:ext cx="1737454" cy="214286"/>
            <a:chOff x="12861857" y="7134386"/>
            <a:chExt cx="1737454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1857" y="7134386"/>
              <a:ext cx="1737454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96995" y="2950948"/>
            <a:ext cx="964725" cy="214286"/>
            <a:chOff x="4896995" y="2950948"/>
            <a:chExt cx="964725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6995" y="2950948"/>
              <a:ext cx="964725" cy="2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191" y="4395552"/>
            <a:ext cx="4441591" cy="3463626"/>
            <a:chOff x="475191" y="4395552"/>
            <a:chExt cx="4441591" cy="34636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191" y="4395552"/>
              <a:ext cx="4441591" cy="3463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29392" y="7256823"/>
            <a:ext cx="375870" cy="375870"/>
            <a:chOff x="1929392" y="7256823"/>
            <a:chExt cx="375870" cy="3758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392" y="7256823"/>
              <a:ext cx="375870" cy="3758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55334" y="2539480"/>
            <a:ext cx="4408200" cy="13325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03879" y="6742127"/>
            <a:ext cx="4132962" cy="12828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14818" y="2443471"/>
            <a:ext cx="2769257" cy="14197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91595" y="6639939"/>
            <a:ext cx="2634486" cy="14007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26885" y="2540700"/>
            <a:ext cx="3167448" cy="13322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2196" y="6742157"/>
            <a:ext cx="2810076" cy="12827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87126" y="2006686"/>
            <a:ext cx="4714029" cy="10130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67157" y="7468852"/>
            <a:ext cx="4714029" cy="10130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72270" y="4843175"/>
            <a:ext cx="5793895" cy="11877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07660" y="1859277"/>
            <a:ext cx="5793895" cy="11877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46940" y="7380490"/>
            <a:ext cx="5793895" cy="11877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23981" y="2540701"/>
            <a:ext cx="3186495" cy="13322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68047" y="3344322"/>
            <a:ext cx="1479238" cy="11023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86530" y="3344322"/>
            <a:ext cx="1479238" cy="11118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71079" y="2324670"/>
            <a:ext cx="1632667" cy="11023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12458" y="851086"/>
            <a:ext cx="2315513" cy="214286"/>
            <a:chOff x="3012458" y="851086"/>
            <a:chExt cx="2315513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458" y="851086"/>
              <a:ext cx="2315513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8444" y="2260675"/>
            <a:ext cx="4441591" cy="3463626"/>
            <a:chOff x="498444" y="2260675"/>
            <a:chExt cx="4441591" cy="34636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444" y="2260675"/>
              <a:ext cx="4441591" cy="3463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52646" y="5121946"/>
            <a:ext cx="375870" cy="375870"/>
            <a:chOff x="1952646" y="5121946"/>
            <a:chExt cx="375870" cy="375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646" y="5121946"/>
              <a:ext cx="375870" cy="375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0415" y="2260675"/>
            <a:ext cx="12077193" cy="6739785"/>
            <a:chOff x="5470415" y="2260675"/>
            <a:chExt cx="12077193" cy="67397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0415" y="2260675"/>
              <a:ext cx="12077193" cy="67397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8662" y="2655997"/>
            <a:ext cx="1142961" cy="321429"/>
            <a:chOff x="-38662" y="2655997"/>
            <a:chExt cx="1142961" cy="3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38662" y="2655997"/>
              <a:ext cx="1142961" cy="3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8444" y="2099960"/>
            <a:ext cx="995051" cy="321429"/>
            <a:chOff x="498444" y="2099960"/>
            <a:chExt cx="995051" cy="3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444" y="2099960"/>
              <a:ext cx="995051" cy="32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2133" y="440314"/>
            <a:ext cx="3167448" cy="13322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353" y="440315"/>
            <a:ext cx="3186495" cy="1332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3419" y="1243936"/>
            <a:ext cx="1479238" cy="11023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06200" y="1098191"/>
            <a:ext cx="1479238" cy="11118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28171" y="87300"/>
            <a:ext cx="1632667" cy="11023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64145" y="5497816"/>
            <a:ext cx="11649754" cy="3729983"/>
            <a:chOff x="5964145" y="5497816"/>
            <a:chExt cx="11649754" cy="37299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64145" y="5497816"/>
              <a:ext cx="11649754" cy="3729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12458" y="851086"/>
            <a:ext cx="2315513" cy="214286"/>
            <a:chOff x="3012458" y="851086"/>
            <a:chExt cx="2315513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458" y="851086"/>
              <a:ext cx="2315513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8444" y="2260675"/>
            <a:ext cx="4441591" cy="3463626"/>
            <a:chOff x="498444" y="2260675"/>
            <a:chExt cx="4441591" cy="34636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444" y="2260675"/>
              <a:ext cx="4441591" cy="3463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52646" y="5121946"/>
            <a:ext cx="375870" cy="375870"/>
            <a:chOff x="1952646" y="5121946"/>
            <a:chExt cx="375870" cy="375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646" y="5121946"/>
              <a:ext cx="375870" cy="375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0415" y="2260675"/>
            <a:ext cx="12077193" cy="6739785"/>
            <a:chOff x="5470415" y="2260675"/>
            <a:chExt cx="12077193" cy="67397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0415" y="2260675"/>
              <a:ext cx="12077193" cy="67397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8662" y="2655997"/>
            <a:ext cx="1142961" cy="321429"/>
            <a:chOff x="-38662" y="2655997"/>
            <a:chExt cx="1142961" cy="3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38662" y="2655997"/>
              <a:ext cx="1142961" cy="3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8444" y="2099960"/>
            <a:ext cx="995051" cy="321429"/>
            <a:chOff x="498444" y="2099960"/>
            <a:chExt cx="995051" cy="3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444" y="2099960"/>
              <a:ext cx="995051" cy="32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2133" y="440314"/>
            <a:ext cx="3167448" cy="13322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353" y="440315"/>
            <a:ext cx="3186495" cy="1332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3419" y="1243936"/>
            <a:ext cx="1479238" cy="11023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06200" y="1098191"/>
            <a:ext cx="1479238" cy="11118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28171" y="87300"/>
            <a:ext cx="1632667" cy="11023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81521" y="653195"/>
            <a:ext cx="628687" cy="139645"/>
            <a:chOff x="11781521" y="653195"/>
            <a:chExt cx="628687" cy="1396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81521" y="653195"/>
              <a:ext cx="628687" cy="1396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12001" y="652854"/>
            <a:ext cx="1013061" cy="139645"/>
            <a:chOff x="14812001" y="652854"/>
            <a:chExt cx="1013061" cy="1396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12001" y="652854"/>
              <a:ext cx="1013061" cy="1396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64145" y="5497816"/>
            <a:ext cx="11649754" cy="3729983"/>
            <a:chOff x="5964145" y="5497816"/>
            <a:chExt cx="11649754" cy="37299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4145" y="5497816"/>
              <a:ext cx="11649754" cy="372998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63008" y="388012"/>
            <a:ext cx="2852695" cy="8672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690881" y="313241"/>
            <a:ext cx="1781067" cy="9499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26084" y="388307"/>
            <a:ext cx="2049429" cy="867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87053" y="6011000"/>
            <a:ext cx="3935981" cy="1320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80742" y="4989624"/>
            <a:ext cx="2081044" cy="171429"/>
            <a:chOff x="7480742" y="4989624"/>
            <a:chExt cx="2081044" cy="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100000">
              <a:off x="7480742" y="4989624"/>
              <a:ext cx="2081044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97620" y="2204796"/>
            <a:ext cx="3033621" cy="171429"/>
            <a:chOff x="10897620" y="2204796"/>
            <a:chExt cx="3033621" cy="17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8340000">
              <a:off x="10897620" y="2204796"/>
              <a:ext cx="3033621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73606" y="1065372"/>
            <a:ext cx="7177694" cy="233796"/>
            <a:chOff x="9973606" y="1065372"/>
            <a:chExt cx="7177694" cy="2337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73606" y="1065372"/>
              <a:ext cx="7177694" cy="23379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62024" y="8245801"/>
            <a:ext cx="9332619" cy="10130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12458" y="851086"/>
            <a:ext cx="2315513" cy="214286"/>
            <a:chOff x="3012458" y="851086"/>
            <a:chExt cx="2315513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458" y="851086"/>
              <a:ext cx="2315513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8444" y="2260675"/>
            <a:ext cx="4441591" cy="3463626"/>
            <a:chOff x="498444" y="2260675"/>
            <a:chExt cx="4441591" cy="34636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444" y="2260675"/>
              <a:ext cx="4441591" cy="3463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52646" y="5121946"/>
            <a:ext cx="375870" cy="375870"/>
            <a:chOff x="1952646" y="5121946"/>
            <a:chExt cx="375870" cy="375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646" y="5121946"/>
              <a:ext cx="375870" cy="375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0415" y="2260675"/>
            <a:ext cx="12077193" cy="6739785"/>
            <a:chOff x="5470415" y="2260675"/>
            <a:chExt cx="12077193" cy="67397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0415" y="2260675"/>
              <a:ext cx="12077193" cy="67397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41849" y="4086601"/>
            <a:ext cx="4800803" cy="171429"/>
            <a:chOff x="2041849" y="4086601"/>
            <a:chExt cx="4800803" cy="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80000">
              <a:off x="2041849" y="4086601"/>
              <a:ext cx="4800803" cy="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8855" y="4441813"/>
            <a:ext cx="4522235" cy="171429"/>
            <a:chOff x="2188855" y="4441813"/>
            <a:chExt cx="4522235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00000">
              <a:off x="2188855" y="4441813"/>
              <a:ext cx="4522235" cy="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8662" y="2655997"/>
            <a:ext cx="1142961" cy="321429"/>
            <a:chOff x="-38662" y="2655997"/>
            <a:chExt cx="1142961" cy="3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8662" y="2655997"/>
              <a:ext cx="1142961" cy="3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444" y="2099960"/>
            <a:ext cx="995051" cy="321429"/>
            <a:chOff x="498444" y="2099960"/>
            <a:chExt cx="995051" cy="3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444" y="2099960"/>
              <a:ext cx="995051" cy="3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0031" y="2010598"/>
            <a:ext cx="6022594" cy="171429"/>
            <a:chOff x="6970031" y="2010598"/>
            <a:chExt cx="6022594" cy="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0">
              <a:off x="6970031" y="2010598"/>
              <a:ext cx="6022594" cy="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0698" y="2327200"/>
            <a:ext cx="6145816" cy="171429"/>
            <a:chOff x="6900698" y="2327200"/>
            <a:chExt cx="6145816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6900698" y="2327200"/>
              <a:ext cx="6145816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07259" y="2628359"/>
            <a:ext cx="6348139" cy="171429"/>
            <a:chOff x="6807259" y="2628359"/>
            <a:chExt cx="634813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60000">
              <a:off x="6807259" y="2628359"/>
              <a:ext cx="6348139" cy="1714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62133" y="440314"/>
            <a:ext cx="3167448" cy="13322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9353" y="440315"/>
            <a:ext cx="3186495" cy="13322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3419" y="1243936"/>
            <a:ext cx="1479238" cy="11023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06200" y="1098191"/>
            <a:ext cx="1479238" cy="11118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28171" y="87300"/>
            <a:ext cx="1632667" cy="11023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81521" y="653195"/>
            <a:ext cx="628687" cy="139645"/>
            <a:chOff x="11781521" y="653195"/>
            <a:chExt cx="628687" cy="1396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81521" y="653195"/>
              <a:ext cx="628687" cy="1396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812001" y="652854"/>
            <a:ext cx="1013061" cy="139645"/>
            <a:chOff x="14812001" y="652854"/>
            <a:chExt cx="1013061" cy="1396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2001" y="652854"/>
              <a:ext cx="1013061" cy="1396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73606" y="1065372"/>
            <a:ext cx="7177694" cy="233796"/>
            <a:chOff x="9973606" y="1065372"/>
            <a:chExt cx="7177694" cy="2337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73606" y="1065372"/>
              <a:ext cx="7177694" cy="2337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28253" y="2297460"/>
            <a:ext cx="3248804" cy="171429"/>
            <a:chOff x="10728253" y="2297460"/>
            <a:chExt cx="3248804" cy="17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8280000">
              <a:off x="10728253" y="2297460"/>
              <a:ext cx="3248804" cy="17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277648" y="5395660"/>
            <a:ext cx="6661109" cy="171429"/>
            <a:chOff x="2277648" y="5395660"/>
            <a:chExt cx="6661109" cy="1714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560000">
              <a:off x="2277648" y="5395660"/>
              <a:ext cx="6661109" cy="17142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63008" y="388012"/>
            <a:ext cx="2852695" cy="86722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690881" y="313241"/>
            <a:ext cx="1781067" cy="94995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26084" y="388307"/>
            <a:ext cx="2049429" cy="86723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60928" y="6823073"/>
            <a:ext cx="3935981" cy="132004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93654" y="5884287"/>
            <a:ext cx="3340886" cy="869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530" y="1234752"/>
            <a:ext cx="16956655" cy="7816210"/>
            <a:chOff x="664530" y="1234752"/>
            <a:chExt cx="16956655" cy="7816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530" y="1234752"/>
              <a:ext cx="16956655" cy="7816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80280" y="2950425"/>
            <a:ext cx="1554548" cy="214286"/>
            <a:chOff x="13080280" y="2950425"/>
            <a:chExt cx="1554548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0280" y="2950425"/>
              <a:ext cx="1554548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9317" y="5049645"/>
            <a:ext cx="9181036" cy="214286"/>
            <a:chOff x="6819317" y="5049645"/>
            <a:chExt cx="9181036" cy="2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9480000">
              <a:off x="6819317" y="5049645"/>
              <a:ext cx="9181036" cy="2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053" y="7134237"/>
            <a:ext cx="1262779" cy="214286"/>
            <a:chOff x="8132053" y="7134237"/>
            <a:chExt cx="1262779" cy="2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053" y="7134237"/>
              <a:ext cx="1262779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1857" y="7134386"/>
            <a:ext cx="1737454" cy="214286"/>
            <a:chOff x="12861857" y="7134386"/>
            <a:chExt cx="1737454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1857" y="7134386"/>
              <a:ext cx="1737454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96995" y="2950948"/>
            <a:ext cx="964725" cy="214286"/>
            <a:chOff x="4896995" y="2950948"/>
            <a:chExt cx="964725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6995" y="2950948"/>
              <a:ext cx="964725" cy="2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191" y="4395552"/>
            <a:ext cx="4441591" cy="3463626"/>
            <a:chOff x="475191" y="4395552"/>
            <a:chExt cx="4441591" cy="34636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191" y="4395552"/>
              <a:ext cx="4441591" cy="3463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29392" y="7256823"/>
            <a:ext cx="375870" cy="375870"/>
            <a:chOff x="1929392" y="7256823"/>
            <a:chExt cx="375870" cy="3758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392" y="7256823"/>
              <a:ext cx="375870" cy="3758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55334" y="2539480"/>
            <a:ext cx="4408200" cy="13325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03879" y="6742127"/>
            <a:ext cx="4132962" cy="12828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14818" y="2443471"/>
            <a:ext cx="2769257" cy="14197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91595" y="6639939"/>
            <a:ext cx="2634486" cy="14007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26885" y="2540700"/>
            <a:ext cx="3167448" cy="13322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2196" y="6742157"/>
            <a:ext cx="2810076" cy="12827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87126" y="2006686"/>
            <a:ext cx="4714029" cy="10130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67157" y="7468852"/>
            <a:ext cx="4714029" cy="10130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9463" y="3357751"/>
            <a:ext cx="5793895" cy="11877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07660" y="1859277"/>
            <a:ext cx="5793895" cy="11877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46940" y="7380490"/>
            <a:ext cx="5793895" cy="11877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23981" y="2540701"/>
            <a:ext cx="3186495" cy="13322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68047" y="3344322"/>
            <a:ext cx="1479238" cy="11023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86530" y="3344322"/>
            <a:ext cx="1479238" cy="11118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6815" y="2926954"/>
            <a:ext cx="7838463" cy="4431807"/>
            <a:chOff x="9526815" y="2926954"/>
            <a:chExt cx="7838463" cy="4431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6815" y="2926954"/>
              <a:ext cx="7838463" cy="44318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889" y="2926954"/>
            <a:ext cx="5678155" cy="4427919"/>
            <a:chOff x="513889" y="2926954"/>
            <a:chExt cx="5678155" cy="44279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889" y="2926954"/>
              <a:ext cx="5678155" cy="4427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72949" y="6584819"/>
            <a:ext cx="480515" cy="480515"/>
            <a:chOff x="2372949" y="6584819"/>
            <a:chExt cx="480515" cy="480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2949" y="6584819"/>
              <a:ext cx="480515" cy="48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2044" y="4927600"/>
            <a:ext cx="3334771" cy="428571"/>
            <a:chOff x="6192044" y="4927600"/>
            <a:chExt cx="3334771" cy="4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2044" y="4927600"/>
              <a:ext cx="3334771" cy="4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6815" y="2926954"/>
            <a:ext cx="7838463" cy="4431807"/>
            <a:chOff x="9526815" y="2926954"/>
            <a:chExt cx="7838463" cy="4431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6815" y="2926954"/>
              <a:ext cx="7838463" cy="44318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889" y="2926954"/>
            <a:ext cx="5678155" cy="4427919"/>
            <a:chOff x="513889" y="2926954"/>
            <a:chExt cx="5678155" cy="44279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889" y="2926954"/>
              <a:ext cx="5678155" cy="4427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72949" y="6584819"/>
            <a:ext cx="480515" cy="480515"/>
            <a:chOff x="2372949" y="6584819"/>
            <a:chExt cx="480515" cy="480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2949" y="6584819"/>
              <a:ext cx="480515" cy="48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7027" y="3625631"/>
            <a:ext cx="897791" cy="1778956"/>
            <a:chOff x="13127027" y="3625631"/>
            <a:chExt cx="897791" cy="17789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7027" y="3625631"/>
              <a:ext cx="897791" cy="17789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2044" y="4927600"/>
            <a:ext cx="3334771" cy="428571"/>
            <a:chOff x="6192044" y="4927600"/>
            <a:chExt cx="3334771" cy="4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2044" y="4927600"/>
              <a:ext cx="3334771" cy="4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1286" y="4066867"/>
            <a:ext cx="8034829" cy="2133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3248" y="5498200"/>
            <a:ext cx="6649200" cy="15994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61908" y="6846021"/>
            <a:ext cx="1274815" cy="35714"/>
            <a:chOff x="12161908" y="6846021"/>
            <a:chExt cx="127481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161908" y="6846021"/>
              <a:ext cx="127481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47529" y="4903813"/>
            <a:ext cx="1503572" cy="35714"/>
            <a:chOff x="12047529" y="4903813"/>
            <a:chExt cx="150357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047529" y="4903813"/>
              <a:ext cx="150357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499" y="6837431"/>
            <a:ext cx="1291994" cy="35714"/>
            <a:chOff x="7523499" y="6837431"/>
            <a:chExt cx="129199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523499" y="6837431"/>
              <a:ext cx="129199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30387" y="4895223"/>
            <a:ext cx="1486415" cy="35714"/>
            <a:chOff x="7430387" y="4895223"/>
            <a:chExt cx="148641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430387" y="4895223"/>
              <a:ext cx="148641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97588" y="446966"/>
            <a:ext cx="24313514" cy="22197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3117" y="3172442"/>
            <a:ext cx="4298438" cy="1456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3117" y="7241028"/>
            <a:ext cx="4298438" cy="14379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07442" y="5554028"/>
            <a:ext cx="4078943" cy="1019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88144" y="3303279"/>
            <a:ext cx="5495876" cy="13236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88144" y="7345790"/>
            <a:ext cx="5495876" cy="1323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65423" y="5536848"/>
            <a:ext cx="4110190" cy="10192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32035" y="7345790"/>
            <a:ext cx="6224162" cy="13236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65976" y="3303279"/>
            <a:ext cx="5979381" cy="13236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290" y="2110322"/>
            <a:ext cx="16111135" cy="7679283"/>
            <a:chOff x="1087290" y="2110322"/>
            <a:chExt cx="16111135" cy="7679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290" y="2110322"/>
              <a:ext cx="16111135" cy="7679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97588" y="446966"/>
            <a:ext cx="24313514" cy="2219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290" y="2110322"/>
            <a:ext cx="16111135" cy="7679283"/>
            <a:chOff x="1087290" y="2110322"/>
            <a:chExt cx="16111135" cy="7679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290" y="2110322"/>
              <a:ext cx="16111135" cy="7679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97588" y="446966"/>
            <a:ext cx="24313514" cy="22197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2635" y="6155903"/>
            <a:ext cx="2431905" cy="82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89665" y="7758870"/>
            <a:ext cx="2431905" cy="82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594" y="2313211"/>
            <a:ext cx="4464486" cy="10872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48849" y="2147149"/>
            <a:ext cx="4464486" cy="10872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93705" y="8183875"/>
            <a:ext cx="5058971" cy="10872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4206" y="8386951"/>
            <a:ext cx="4870886" cy="10872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344" y="6155903"/>
            <a:ext cx="2431905" cy="82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81367" y="6155903"/>
            <a:ext cx="2431905" cy="82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92621" y="7758899"/>
            <a:ext cx="2431790" cy="8270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33097" y="7789787"/>
            <a:ext cx="2431790" cy="8270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384078" y="7486862"/>
            <a:ext cx="4870886" cy="1087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63826" y="7603116"/>
            <a:ext cx="4870886" cy="10872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96633" y="8214763"/>
            <a:ext cx="5058971" cy="10872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67996" y="8263399"/>
            <a:ext cx="5058971" cy="1087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960000">
            <a:off x="1122682" y="5014735"/>
            <a:ext cx="3597143" cy="7904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660000">
            <a:off x="5054677" y="5331996"/>
            <a:ext cx="3597143" cy="7904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60000">
            <a:off x="3212488" y="5520240"/>
            <a:ext cx="3597143" cy="7904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960000">
            <a:off x="9119452" y="6117676"/>
            <a:ext cx="3335229" cy="7121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50355" y="5750241"/>
            <a:ext cx="3335010" cy="7121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2340000">
            <a:off x="13838650" y="5263490"/>
            <a:ext cx="3335010" cy="7121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61885" y="5042929"/>
            <a:ext cx="7453675" cy="214286"/>
            <a:chOff x="5261885" y="5042929"/>
            <a:chExt cx="7453675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40000">
              <a:off x="5261885" y="5042929"/>
              <a:ext cx="7453675" cy="2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957" y="2540700"/>
            <a:ext cx="3167448" cy="13322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6268" y="6742120"/>
            <a:ext cx="2810076" cy="12824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841" y="446966"/>
            <a:ext cx="18342162" cy="2219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61885" y="5042929"/>
            <a:ext cx="7453675" cy="214286"/>
            <a:chOff x="5261885" y="5042929"/>
            <a:chExt cx="7453675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40000">
              <a:off x="5261885" y="5042929"/>
              <a:ext cx="7453675" cy="2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957" y="2540700"/>
            <a:ext cx="3167448" cy="13322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6268" y="6742120"/>
            <a:ext cx="2810076" cy="12824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2066" y="4080245"/>
            <a:ext cx="4861771" cy="11216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841" y="446966"/>
            <a:ext cx="18342162" cy="2219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062" y="2950948"/>
            <a:ext cx="964725" cy="214286"/>
            <a:chOff x="5904062" y="2950948"/>
            <a:chExt cx="964725" cy="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062" y="2950948"/>
              <a:ext cx="964725" cy="2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4352" y="2950425"/>
            <a:ext cx="1554548" cy="214286"/>
            <a:chOff x="10554352" y="2950425"/>
            <a:chExt cx="1554548" cy="2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4352" y="2950425"/>
              <a:ext cx="1554548" cy="2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3181" y="5049096"/>
            <a:ext cx="9181451" cy="214286"/>
            <a:chOff x="4293181" y="5049096"/>
            <a:chExt cx="9181451" cy="2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480000">
              <a:off x="4293181" y="5049096"/>
              <a:ext cx="9181451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125" y="7134237"/>
            <a:ext cx="1262779" cy="214286"/>
            <a:chOff x="5606125" y="7134237"/>
            <a:chExt cx="1262779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125" y="7134237"/>
              <a:ext cx="1262779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35929" y="7134386"/>
            <a:ext cx="1737454" cy="214286"/>
            <a:chOff x="10335929" y="7134386"/>
            <a:chExt cx="1737454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5929" y="7134386"/>
              <a:ext cx="1737454" cy="2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6" y="2539481"/>
            <a:ext cx="4408200" cy="13335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7951" y="6742091"/>
            <a:ext cx="4132962" cy="1282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8890" y="2445758"/>
            <a:ext cx="2769257" cy="141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5667" y="6639939"/>
            <a:ext cx="2634486" cy="1400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0957" y="2540700"/>
            <a:ext cx="3167448" cy="1332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56268" y="6742120"/>
            <a:ext cx="2810076" cy="12824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841" y="446966"/>
            <a:ext cx="18342162" cy="2219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2024-03-19T23:30:33Z</dcterms:created>
  <dcterms:modified xsi:type="dcterms:W3CDTF">2024-03-19T23:30:33Z</dcterms:modified>
</cp:coreProperties>
</file>